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DE9-9189-4CB4-9350-56A96B19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43F29-3D56-4A55-89FF-8CAD1479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6A06-E5BF-4145-958F-7710846CEE04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F2DFF-103C-428B-8B14-030AA224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36B6A-13F4-4C3E-9523-8F3467DE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1947-82B5-4A12-8B54-8F2C9E43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4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D7DF3-E58D-4417-8E66-CCFA2462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B2AE4-56F4-4E1E-A9C1-03DB15620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C8555-5BC6-48A3-8BD3-F38CF4587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6A06-E5BF-4145-958F-7710846CEE04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D27BA-8B52-4B46-BDF9-B688BFB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C0BF4-9CF4-4BE7-9FF5-6E39FEECC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B1947-82B5-4A12-8B54-8F2C9E43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A26198-4346-406A-8A34-EF3625DA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B119A-3084-4F47-B4D9-6D4C653ADB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9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CE6844-9921-4027-A5B6-441B2A4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E31D6-7BAF-43D3-B367-E8BBAFB30E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8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7B51E8-C677-42C8-8198-DDE2C088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CA541-FCB3-424A-8C56-5CECC5ED28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8695DB-CCDB-4211-BFC9-35B7B163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FC3EA-5318-4F62-8830-A85E5D8DCD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73F583-147F-456E-87B3-43D443A3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3D270-CBC3-40F1-A805-0EE2EB38F7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5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76EF26-A5A7-4043-B87D-E2735BBE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35B4A-5258-4527-AB31-3C5EEA9E44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3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8DC3A8-7C3F-4B6D-94CB-E9B1E436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70D89-019D-499A-AB3A-2D170D1878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62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4DD17B-6B4C-4B2F-9793-AFD0148C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47FA1-2BD5-47ED-A2EB-EB9CEA134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43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A66B33-839E-4D26-96E1-AFFE636C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C3FA29-A7D2-4F00-85E7-16D65799A1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3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A893B6-3BD5-4D26-AE49-B4DC36A5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E68E0-4A2A-45A2-AAD9-C701FE9418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3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A4DFFE-9679-4BA8-BF3E-14B2D7F0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9CB0A-AFD2-4E45-B425-C2277C61D5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F9B611-AEBA-4463-861A-86BBA428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About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C0679-C0BF-4653-883D-92B058B439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B35655-B118-4869-A3BD-4C767FE5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Rank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45D92-2298-4952-9E6B-0F320A1040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68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80168F-8957-4E9E-A766-146495D4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Rank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54265-5265-43B4-9874-C14862AAEE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1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5E729A-2A75-4BDA-A7D4-5C2BD089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Dense_rank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CCFF4-4DB6-400D-A50F-2F4441D6C3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59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7E7A2A-FC1B-4FAB-8980-52EDC469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Dense_rank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B02BB-AD83-4F97-8D93-060C0C085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5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214E9E-D228-4B9E-9A26-30F98DF3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Rank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C2E8A-24D2-49F3-9673-2DA0EB426D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8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479AC5-18FC-4114-987D-92E67BC8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Dense_rank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6B252-DFC7-4961-A89D-980B54EEBF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03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E9A33D-0834-420E-BB7E-B2FCCB9E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Dense_rank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B1329-6772-4871-83BD-50A70C4439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0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D5CCEA-46B7-4840-A8EC-236AE4EC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A6C5A-412A-4453-A668-F2FDBE30E7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83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A7480F-A4F5-430D-9F3E-C05625EB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 </a:t>
            </a:r>
            <a:r>
              <a:rPr lang="en-US" altLang="en-US"/>
              <a:t>                                                                         2</a:t>
            </a:r>
            <a:r>
              <a:rPr lang="en-US" altLang="en-US" baseline="30000"/>
              <a:t>nd</a:t>
            </a:r>
            <a:r>
              <a:rPr lang="en-US" altLang="en-US"/>
              <a:t> / 3</a:t>
            </a:r>
            <a:r>
              <a:rPr lang="en-US" altLang="en-US" baseline="30000"/>
              <a:t>rd</a:t>
            </a:r>
            <a:r>
              <a:rPr lang="en-US" altLang="en-US"/>
              <a:t> highest/ last highest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5CB94-E8D0-445A-97CA-EB14F360C8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68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6191FF-3CC5-4B6B-A974-6F632EFE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Creating dummy data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993A8-CFB1-4851-A0D4-C10A9DD4C8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7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04A027-5635-4E89-A4B4-18C32BA6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627EC-468A-41EC-AA65-30D020D23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6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59CB74-3732-4DF0-B560-373EBCB9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Nth highest from first / last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4B9B-8BDC-4F16-9577-FEF1BBF81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51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704A14-D524-493F-BE56-F161C3E8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Data Clean-up using SQL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6C90B-CCE8-4A75-BEF5-1570950BE1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2857A6-C041-402A-AE0B-E1C59B69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IsNULL()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2394F-1142-4CB0-A0E3-B6C01F1A30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62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F156A0-BABE-4511-94E5-DFD15A43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IsNULL()  -- In Update table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8DC06-4B12-48DE-BE3D-07A04AD8A0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47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3B1D70-1E44-458A-8053-27B55C4E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Case Statements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4FF3F-F04F-4951-B596-80A3E5E8E4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45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9B3A17-6F20-429E-A65D-17602850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Case Statement  with update table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A9959-43CB-4EDF-B0CA-B8C53607CF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23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63EB6E-3021-4AB1-A88F-EA2F45ED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Difference Between Where and Having Clause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3FCA4-D855-4837-86B4-3ACA740EA5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62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9B4F12-B498-4977-A40E-47C8383F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Examples of where and having with group by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B46A6-B6C4-4488-8B1E-63F702AC6A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3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73F887-6DE8-47AC-8121-13CA7CDD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DataSet-Dummy  (Please add more rows)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05C14-F46C-4450-B822-AA95FCAB75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69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003071-27E4-468B-BA49-C09BA2D0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Questions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0082B-BC74-439E-B940-BE6E703E21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0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A31F85-399B-46D4-949F-5650FE23D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D81B1-972D-438E-9924-4CE5C0FE25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08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CEAA0D-2472-4B1D-B1E2-76845546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Answers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E19E1-C63E-4F9B-8B68-AB05408218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8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672023-F9D7-4943-92EA-F7F687C7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Answers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59600-AF7D-402A-BA09-3A18740006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50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D8A5F1-7FEB-48CB-980A-7730311E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Joins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D1F28-3790-421C-943A-B8BC7E8D09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91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9846FF-3194-414D-BC5E-30A6709B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Dummy data set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1853B-928B-4C81-82A2-F97FAF28C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07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C076B9-CB80-48D9-97E6-F290DB72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Dummy data set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6AC80-D994-45D6-A76A-64D9E36A4C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37817A-FF3A-4F87-A750-F1E1A49F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Questions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CE004-28B0-4033-AAF6-959B21BA58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29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62193A-B480-4B88-A1DF-FACA54BE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Answers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67D29-A98A-4757-BCE1-EFF142E325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63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3DD3B2-A5DD-4EE4-A57C-23843024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Pivot and Unpivot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501DD-A783-4A24-9EB1-9D304D65A4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25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3C11B2-B8C1-438B-82A9-2FFA0018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Pivot and Unpivot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F9C19-49CD-4B58-AD0D-471D30D4CB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60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D45D3F-B57D-4021-B50A-9C9B132F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Pivot syntax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985FD-C6F1-4511-BD16-0098B7B67F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3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C5E655-C47E-4606-8ECA-0C97FC03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FEE0E-06F1-497B-83F0-EC462073B2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90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F42802-75D7-441E-A837-B6196330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Create source Table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A7800-407A-4D1F-B80F-44FB7BC4E6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11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E7A7E8-F877-4E12-918C-384C98E7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Apply Pivoting on table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52289-DCCF-4252-83BC-1D151654F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03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0E3A70-D329-4C93-81B8-F637A232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Can I achieve same without Pivot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71448-E308-4829-A177-5423211029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02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7AB555-2EC5-4E87-90F5-E806D1F6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Un-Pivot syntax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B0C86-0277-4135-A2F3-A0F39DB06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71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D05D79-DE5E-425A-9311-76E67FAD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Apply Un-Pivoting on table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13620-72F1-47ED-A719-E8D267ECF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72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C20030-40D9-4992-96F9-7FD52700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Apply Un-Pivoting on table</a:t>
            </a: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1A5718-6F6E-46DB-B086-FC11278EF3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9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CCDA19-57A1-4D9B-B20F-75ADF291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About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761FF-DB60-49EC-ABAF-248EACC33C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1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6C307F-3705-4685-8C7E-C0E1E569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Contact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E29EF-CC76-4F6C-8F18-608B1C3128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FA8FAE-7B70-4AB2-A8D8-D74BEAC7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41A68-740F-40BB-B20C-D04ED2A7B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16917D-606A-46CF-A60D-A9D09332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FA099-B75C-4A9B-A7FD-8DE5988292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2ED270-FEC6-4F88-A4FF-67AA7F13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26F5F-BA5F-4C7F-A6B7-B7BB9EAD33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6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09E78B-B82A-4116-8D42-99DBDE62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5E6CD-274B-4AF8-8AFC-DDEEA7A7EE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4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On-screen Show (16:9)</PresentationFormat>
  <Paragraphs>39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About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Rank Function</vt:lpstr>
      <vt:lpstr>Rank function</vt:lpstr>
      <vt:lpstr>Dense_rank function</vt:lpstr>
      <vt:lpstr>Dense_rank function</vt:lpstr>
      <vt:lpstr>Rank function</vt:lpstr>
      <vt:lpstr>Dense_rank function</vt:lpstr>
      <vt:lpstr>Dense_rank function</vt:lpstr>
      <vt:lpstr>Questions</vt:lpstr>
      <vt:lpstr>                                                                          2nd / 3rd highest/ last highest</vt:lpstr>
      <vt:lpstr>Creating dummy data</vt:lpstr>
      <vt:lpstr>Nth highest from first / last</vt:lpstr>
      <vt:lpstr>Data Clean-up using SQL</vt:lpstr>
      <vt:lpstr>IsNULL()</vt:lpstr>
      <vt:lpstr>IsNULL()  -- In Update table</vt:lpstr>
      <vt:lpstr>Case Statements</vt:lpstr>
      <vt:lpstr>Case Statement  with update table</vt:lpstr>
      <vt:lpstr>Difference Between Where and Having Clause</vt:lpstr>
      <vt:lpstr>Examples of where and having with group by</vt:lpstr>
      <vt:lpstr>DataSet-Dummy  (Please add more rows)</vt:lpstr>
      <vt:lpstr>Questions</vt:lpstr>
      <vt:lpstr>Answers</vt:lpstr>
      <vt:lpstr>Answers</vt:lpstr>
      <vt:lpstr>Joins</vt:lpstr>
      <vt:lpstr>Dummy data set</vt:lpstr>
      <vt:lpstr>Dummy data set</vt:lpstr>
      <vt:lpstr>Questions</vt:lpstr>
      <vt:lpstr>Answers</vt:lpstr>
      <vt:lpstr>Pivot and Unpivot</vt:lpstr>
      <vt:lpstr>Pivot and Unpivot</vt:lpstr>
      <vt:lpstr>Pivot syntax</vt:lpstr>
      <vt:lpstr>Create source Table</vt:lpstr>
      <vt:lpstr>Apply Pivoting on table</vt:lpstr>
      <vt:lpstr>Can I achieve same without Pivot</vt:lpstr>
      <vt:lpstr>Un-Pivot syntax</vt:lpstr>
      <vt:lpstr>Apply Un-Pivoting on table</vt:lpstr>
      <vt:lpstr>Apply Un-Pivoting on table</vt:lpstr>
      <vt:lpstr>About Us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Saurabh Sinha</dc:creator>
  <cp:lastModifiedBy>Saurabh Sinha</cp:lastModifiedBy>
  <cp:revision>1</cp:revision>
  <dcterms:created xsi:type="dcterms:W3CDTF">2020-04-02T10:09:14Z</dcterms:created>
  <dcterms:modified xsi:type="dcterms:W3CDTF">2020-04-02T10:09:14Z</dcterms:modified>
</cp:coreProperties>
</file>